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7" r:id="rId2"/>
    <p:sldId id="258" r:id="rId3"/>
    <p:sldId id="256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9789BBA0-A303-4E8B-B46A-3FDB68CF9F38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33DA9D9-3542-44D0-91DE-2249AE847BE3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65624F0-02F9-4518-AC9E-616CD17A65AB}" type="datetime1">
              <a: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22/11/2018</a:t>
            </a:fld>
            <a:endParaRPr lang="fr-F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823A795-E73B-4F85-B2D8-5EC9CD6E4F67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58F8741-22EC-4BFF-A1AD-83957103344F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812098E-5082-49B1-8F95-19E68C61D7EF}" type="slidenum">
              <a:t>‹N°›</a:t>
            </a:fld>
            <a:endParaRPr lang="fr-F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04784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jp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jp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ADD6AC-5B51-41E1-A25E-DE272050C4D1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A78449A-5B4F-4E16-AC0C-CF5915993025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AB7B95-1BE5-4635-BDC1-9F37903D831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2F8BB83-EB47-4698-AE3F-90CC1998B5A1}" type="datetime1">
              <a:rPr lang="fr-FR"/>
              <a:pPr lvl="0"/>
              <a:t>22/11/2018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5E9438-5D51-4754-8D43-6F4949FDC06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AF7331-52B5-4726-84F3-59B0243D366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13BD88-3CA7-4898-BF72-2A574CC4E087}" type="slidenum">
              <a:t>‹N°›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CA5E6CC-1CD5-4465-A41E-9ADA37482F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081"/>
            <a:ext cx="1546250" cy="113871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8" name="Image 8">
            <a:extLst>
              <a:ext uri="{FF2B5EF4-FFF2-40B4-BE49-F238E27FC236}">
                <a16:creationId xmlns:a16="http://schemas.microsoft.com/office/drawing/2014/main" id="{A4FBE13A-5DBF-4F43-AB94-6F8848C408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0413" y="202493"/>
            <a:ext cx="833905" cy="83390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9" name="Image 9">
            <a:extLst>
              <a:ext uri="{FF2B5EF4-FFF2-40B4-BE49-F238E27FC236}">
                <a16:creationId xmlns:a16="http://schemas.microsoft.com/office/drawing/2014/main" id="{0D9F55F6-FA43-4F48-BD7A-C44BEE0E0E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30932" y="5849188"/>
            <a:ext cx="1379390" cy="89809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Image 11">
            <a:extLst>
              <a:ext uri="{FF2B5EF4-FFF2-40B4-BE49-F238E27FC236}">
                <a16:creationId xmlns:a16="http://schemas.microsoft.com/office/drawing/2014/main" id="{4F6D61DE-FD06-4250-A84D-090B3EDAD8F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5526" y="5907307"/>
            <a:ext cx="1546250" cy="781866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80705187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EAA405-2A71-45AC-BC8E-D1609C3CC91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0ADD085-46E2-4834-8F3E-1C73F2BD877A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1C4890-481F-4BF2-B9D1-F5D4E20F656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4E12D7-CD4D-491E-BB39-C33700CB83B1}" type="datetime1">
              <a:rPr lang="fr-FR"/>
              <a:pPr lvl="0"/>
              <a:t>22/11/2018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FFE83B-3D22-492B-A2E5-8AA589D2EBF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FA44EC-D3FD-4910-A61A-6D5B44B50D7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2B641A-82B3-4C53-8BA3-AFF82970790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9454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CB9B1B6-B13D-4628-887A-31FD1D82D93B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ABB4CAC-E583-4B92-9391-E04468D98090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FE780D-C53C-4358-ABCA-FDC018D950C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18DE1F-0DE6-4DC8-B08E-98FC5720BA80}" type="datetime1">
              <a:rPr lang="fr-FR"/>
              <a:pPr lvl="0"/>
              <a:t>22/11/2018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777CD9-D217-42B4-A1DF-3CE5455701B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2962805-D1CB-42BD-8B21-83859A242EE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C0AC39-4006-45B9-B8FF-99B3A3EEA74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74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DA15E8-5FE8-4A42-95B2-E80DDAC9310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30BBA0-30FA-4365-BB2C-2314FAE347EC}"/>
              </a:ext>
            </a:extLst>
          </p:cNvPr>
          <p:cNvSpPr txBox="1">
            <a:spLocks noGrp="1"/>
          </p:cNvSpPr>
          <p:nvPr>
            <p:ph idx="4294967295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E03A8A-7C38-4567-8895-AC979614541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249ED36-9E8B-4091-A0F0-BBDEA607A575}" type="datetime1">
              <a:rPr lang="fr-FR"/>
              <a:pPr lvl="0"/>
              <a:t>22/11/2018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C418D3-54EE-4439-9AEE-B8C2FE5442A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0CE630-1296-49CC-8CA0-AAA8E7710EA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AC0090-4309-4311-A97D-BE91A1CF1BAF}" type="slidenum">
              <a:t>‹N°›</a:t>
            </a:fld>
            <a:endParaRPr lang="fr-FR"/>
          </a:p>
        </p:txBody>
      </p:sp>
      <p:pic>
        <p:nvPicPr>
          <p:cNvPr id="7" name="Image 7">
            <a:extLst>
              <a:ext uri="{FF2B5EF4-FFF2-40B4-BE49-F238E27FC236}">
                <a16:creationId xmlns:a16="http://schemas.microsoft.com/office/drawing/2014/main" id="{3A8F24A1-8620-4038-B826-82E6BFB7DD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081"/>
            <a:ext cx="1546250" cy="113871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8" name="Image 11">
            <a:extLst>
              <a:ext uri="{FF2B5EF4-FFF2-40B4-BE49-F238E27FC236}">
                <a16:creationId xmlns:a16="http://schemas.microsoft.com/office/drawing/2014/main" id="{0714C0F2-F1BC-4DBD-9276-AA00E7E6A8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94615" y="190707"/>
            <a:ext cx="833905" cy="83390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9" name="Image 14">
            <a:extLst>
              <a:ext uri="{FF2B5EF4-FFF2-40B4-BE49-F238E27FC236}">
                <a16:creationId xmlns:a16="http://schemas.microsoft.com/office/drawing/2014/main" id="{E8CA0D56-701F-4489-B787-F50DEBFB0B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526" y="5907307"/>
            <a:ext cx="1546250" cy="78186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Image 15">
            <a:extLst>
              <a:ext uri="{FF2B5EF4-FFF2-40B4-BE49-F238E27FC236}">
                <a16:creationId xmlns:a16="http://schemas.microsoft.com/office/drawing/2014/main" id="{E9D2CBB8-75E1-4C1C-B0E4-3E6B975249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30932" y="5849188"/>
            <a:ext cx="1379390" cy="898096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04648727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44176A-6888-4E72-8161-2A3621AF0AA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E2DFB25-215F-4A6F-8D0B-484EC0C6C99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529074-AF48-4AFC-B836-5A60F9D78DA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A8B2C9E-8066-4D07-B46C-5F68E2F39D3C}" type="datetime1">
              <a:rPr lang="fr-FR"/>
              <a:pPr lvl="0"/>
              <a:t>22/11/2018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F749F4-D202-4006-8DC4-0FA4837941D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693847-B4FE-4A05-822B-8448B670D7A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EB5F67-EB8D-4EBE-8EAE-34ACEB5BFEC4}" type="slidenum">
              <a:t>‹N°›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415ECAF-5530-46FD-89EC-00C14F9150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081"/>
            <a:ext cx="1546250" cy="113871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8" name="Image 8">
            <a:extLst>
              <a:ext uri="{FF2B5EF4-FFF2-40B4-BE49-F238E27FC236}">
                <a16:creationId xmlns:a16="http://schemas.microsoft.com/office/drawing/2014/main" id="{99E28F4E-DFBB-4D1D-8F3D-7E1A9F6E45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94615" y="190707"/>
            <a:ext cx="833905" cy="83390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9" name="Image 10">
            <a:extLst>
              <a:ext uri="{FF2B5EF4-FFF2-40B4-BE49-F238E27FC236}">
                <a16:creationId xmlns:a16="http://schemas.microsoft.com/office/drawing/2014/main" id="{E637E11B-1FE9-498C-A4A8-AE80C41B8D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526" y="5907307"/>
            <a:ext cx="1546250" cy="78186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Image 11">
            <a:extLst>
              <a:ext uri="{FF2B5EF4-FFF2-40B4-BE49-F238E27FC236}">
                <a16:creationId xmlns:a16="http://schemas.microsoft.com/office/drawing/2014/main" id="{06317431-7C7E-4315-A3EE-6D3A49F6EE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30932" y="5849188"/>
            <a:ext cx="1379390" cy="898096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506135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3EEF25-7A56-4F7B-9B7B-9ABC7FD9E3A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EE04E4-3CE9-4532-BA48-83ECE59C4A6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AE0F659-A947-4B88-9F85-201241DA0122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96BF57E-C7BC-4F76-A224-5DB0EAF98A4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A93158-332B-45E9-BFC5-FD221842AE51}" type="datetime1">
              <a:rPr lang="fr-FR"/>
              <a:pPr lvl="0"/>
              <a:t>22/11/2018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9B6338-1327-4657-A464-BE08433F818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8FF7D4E-319E-4A13-9740-AF0F65E6ED4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0A586D-9AE3-4836-A693-60637A47EAA6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7587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D70FFC-C52E-4760-9E96-54B5974510E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29D894F-42DD-4465-87C6-D4C202DA95A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69EA6C1-598D-4A4C-91CB-02EB718F51E7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373A307-B9DD-4E9F-9D1D-82CFDF0F97A7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4416495-4247-43CB-91B8-5686D5DDAA20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9E38BE2-9846-48F5-8215-A220FF04419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AF3336-67AE-409E-8AFD-DF3FD9B86F79}" type="datetime1">
              <a:rPr lang="fr-FR"/>
              <a:pPr lvl="0"/>
              <a:t>22/11/2018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2651964-1339-4014-86FF-57CC8BBAB6A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1E3CECF-C556-4F8F-8E6B-E6B9DA0DA12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1F6F1C5-D52A-4EC4-8578-4BEB96D18389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5102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755B7B-11D5-4A93-A90A-8F94B78CDD3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A0687EB-4651-4A49-BD82-9762E3470D3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0412F1-7F6A-4B16-B37C-EAF98A5636A6}" type="datetime1">
              <a:rPr lang="fr-FR"/>
              <a:pPr lvl="0"/>
              <a:t>22/11/2018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F43E57F-4B1D-4461-8E28-8E2804AFD98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D651200-FEDB-492A-A4D4-A0B163C2BB4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2BF93E-8619-4E29-83DF-4A6C3B99325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0540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189A4B2-6C58-4852-B2F4-E960EA4C3EB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7B08C2-E7D2-4F70-9CB1-DD2CF7677BBB}" type="datetime1">
              <a:rPr lang="fr-FR"/>
              <a:pPr lvl="0"/>
              <a:t>22/11/2018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4A4FA9B-D49A-48C3-8D1B-68E722CFF1D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D51F16A-0053-4BCD-960E-6242DDBF8FD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76F551-C1F7-4D4C-B330-AE410B9CDFF6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9403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1487FE-15A4-4E13-ACE0-FFB03DACC2D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8F414C-791F-4293-9108-9D6788D5FA6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997C3CA-7A3D-4AD1-8D0F-525CFD77F68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AEDC6D8-8D54-4997-BE7C-89B47A5E106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1BA68D-903C-4EAB-9EB9-069AA7FA6EE3}" type="datetime1">
              <a:rPr lang="fr-FR"/>
              <a:pPr lvl="0"/>
              <a:t>22/11/2018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8320250-0CB1-4A75-B747-D486019741D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EC689CC-478C-4F5A-B9BA-413FCABE6FA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511363-254D-4121-AD5A-C3BEF919036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3370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892F12-5F3F-4F38-9870-74AB77E543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E95B069-11DE-40E7-8AA1-B9A0710DC6AF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C474D4D-B284-425E-B881-FC1B25B5FE9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F541CF-DEDD-4388-B0D7-509C5B42939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67D1A4-9BEE-41F5-B73F-18BEA4FE0F18}" type="datetime1">
              <a:rPr lang="fr-FR"/>
              <a:pPr lvl="0"/>
              <a:t>22/11/2018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91B011F-AD58-44E7-AFC2-18641F591A8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E63DB9F-DC88-4400-86D4-F9753706D95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6F220C-ABA4-4093-B21B-EC36E865B12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4147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2759E77-F104-47E0-9C42-57D49A98392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1AA506D-5A85-4CBD-898F-7F60FC62830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64F362-F110-4053-B667-D57DC167101E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50A86D40-41DC-43BD-AF3C-EDB3DC1CEEF0}" type="datetime1">
              <a:rPr lang="fr-FR"/>
              <a:pPr lvl="0"/>
              <a:t>22/11/2018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F5ECCA-4F77-4FF7-AD96-901AF76225E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6266E0-E984-4EC7-8918-4078F4A7C6BA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ABB4EF59-D7EB-48A4-840F-0B510D692B0D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fr-FR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fr-FR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5">
            <a:extLst>
              <a:ext uri="{FF2B5EF4-FFF2-40B4-BE49-F238E27FC236}">
                <a16:creationId xmlns:a16="http://schemas.microsoft.com/office/drawing/2014/main" id="{1776D67C-813F-4E5D-8E24-A5EE7E34BEF3}"/>
              </a:ext>
            </a:extLst>
          </p:cNvPr>
          <p:cNvSpPr txBox="1"/>
          <p:nvPr/>
        </p:nvSpPr>
        <p:spPr>
          <a:xfrm>
            <a:off x="243285" y="1359017"/>
            <a:ext cx="4286771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sng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Laits utilisés en AOP en 2017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DC6DDB59-5AA1-48D7-A316-A57AA84CAA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952" y="2654300"/>
            <a:ext cx="6918095" cy="1549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D5728726-191A-458A-BDD2-8B4868F7E0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834" t="30068" r="26238" b="28026"/>
          <a:stretch/>
        </p:blipFill>
        <p:spPr>
          <a:xfrm>
            <a:off x="3737499" y="1397236"/>
            <a:ext cx="5159048" cy="4063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393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6">
            <a:extLst>
              <a:ext uri="{FF2B5EF4-FFF2-40B4-BE49-F238E27FC236}">
                <a16:creationId xmlns:a16="http://schemas.microsoft.com/office/drawing/2014/main" id="{A92CE08C-9BFF-436C-98C7-484E6E89B7F9}"/>
              </a:ext>
            </a:extLst>
          </p:cNvPr>
          <p:cNvGraphicFramePr/>
          <p:nvPr/>
        </p:nvGraphicFramePr>
        <p:xfrm>
          <a:off x="1908453" y="299337"/>
          <a:ext cx="7972424" cy="6410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Worksheet" r:id="rId3" imgW="10637364" imgH="8559801" progId="">
                  <p:embed/>
                </p:oleObj>
              </mc:Choice>
              <mc:Fallback>
                <p:oleObj name="Worksheet" r:id="rId3" imgW="10637364" imgH="8559801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8453" y="299337"/>
                        <a:ext cx="7972424" cy="6410328"/>
                      </a:xfrm>
                      <a:prstGeom prst="rect">
                        <a:avLst/>
                      </a:prstGeom>
                      <a:noFill/>
                      <a:ln cap="flat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ZoneTexte 7">
            <a:extLst>
              <a:ext uri="{FF2B5EF4-FFF2-40B4-BE49-F238E27FC236}">
                <a16:creationId xmlns:a16="http://schemas.microsoft.com/office/drawing/2014/main" id="{DB18993D-D649-432A-B107-8937159FA7AE}"/>
              </a:ext>
            </a:extLst>
          </p:cNvPr>
          <p:cNvSpPr txBox="1"/>
          <p:nvPr/>
        </p:nvSpPr>
        <p:spPr>
          <a:xfrm>
            <a:off x="205483" y="1892789"/>
            <a:ext cx="1702969" cy="14773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0" i="0" u="sng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Evolution des volumes de fromages de chèvre AOP commercialisés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</Words>
  <Application>Microsoft Office PowerPoint</Application>
  <PresentationFormat>Grand écran</PresentationFormat>
  <Paragraphs>2</Paragraphs>
  <Slides>3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Worksheet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BROCART Mélissa</dc:creator>
  <cp:lastModifiedBy>BROCART Mélissa</cp:lastModifiedBy>
  <cp:revision>2</cp:revision>
  <dcterms:created xsi:type="dcterms:W3CDTF">2018-11-22T11:29:51Z</dcterms:created>
  <dcterms:modified xsi:type="dcterms:W3CDTF">2018-11-22T13:58:57Z</dcterms:modified>
</cp:coreProperties>
</file>